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65" d="100"/>
          <a:sy n="165" d="100"/>
        </p:scale>
        <p:origin x="6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iden, Chandler" userId="06a649a8-3791-48e2-ba9a-4ab2e9f5fea2" providerId="ADAL" clId="{C0D8084E-E57A-3C4A-9BAF-C358548F87A2}"/>
    <pc:docChg chg="undo custSel modSld">
      <pc:chgData name="Kaiden, Chandler" userId="06a649a8-3791-48e2-ba9a-4ab2e9f5fea2" providerId="ADAL" clId="{C0D8084E-E57A-3C4A-9BAF-C358548F87A2}" dt="2021-08-12T14:31:15.613" v="66" actId="20577"/>
      <pc:docMkLst>
        <pc:docMk/>
      </pc:docMkLst>
      <pc:sldChg chg="modSp mod">
        <pc:chgData name="Kaiden, Chandler" userId="06a649a8-3791-48e2-ba9a-4ab2e9f5fea2" providerId="ADAL" clId="{C0D8084E-E57A-3C4A-9BAF-C358548F87A2}" dt="2021-08-12T14:31:15.613" v="66" actId="20577"/>
        <pc:sldMkLst>
          <pc:docMk/>
          <pc:sldMk cId="0" sldId="256"/>
        </pc:sldMkLst>
        <pc:spChg chg="mod">
          <ac:chgData name="Kaiden, Chandler" userId="06a649a8-3791-48e2-ba9a-4ab2e9f5fea2" providerId="ADAL" clId="{C0D8084E-E57A-3C4A-9BAF-C358548F87A2}" dt="2021-08-12T14:29:00.159" v="16" actId="20577"/>
          <ac:spMkLst>
            <pc:docMk/>
            <pc:sldMk cId="0" sldId="256"/>
            <ac:spMk id="67" creationId="{00000000-0000-0000-0000-000000000000}"/>
          </ac:spMkLst>
        </pc:spChg>
        <pc:spChg chg="mod">
          <ac:chgData name="Kaiden, Chandler" userId="06a649a8-3791-48e2-ba9a-4ab2e9f5fea2" providerId="ADAL" clId="{C0D8084E-E57A-3C4A-9BAF-C358548F87A2}" dt="2021-08-12T14:31:15.613" v="66" actId="20577"/>
          <ac:spMkLst>
            <pc:docMk/>
            <pc:sldMk cId="0" sldId="256"/>
            <ac:spMk id="68" creationId="{00000000-0000-0000-0000-000000000000}"/>
          </ac:spMkLst>
        </pc:spChg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6f73a04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6f73a04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ample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Frist Center</a:t>
            </a:r>
            <a:endParaRPr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2400" dirty="0"/>
              <a:t>Database (Chandler Kaiden, role: ◯)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124" name="Google Shape;124;p22" descr="Black and white upward shot of Golden Gate Bridge"/>
          <p:cNvPicPr preferRelativeResize="0"/>
          <p:nvPr/>
        </p:nvPicPr>
        <p:blipFill rotWithShape="1">
          <a:blip r:embed="rId4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What’s this presentation about? Use this slide to introduce yourself and give a high level overview of the topic you’re about to explain.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id="105" name="Google Shape;105;p19" descr="Black and white image of ladder handles coming out of the water onto a floating dock"/>
          <p:cNvPicPr preferRelativeResize="0"/>
          <p:nvPr/>
        </p:nvPicPr>
        <p:blipFill rotWithShape="1">
          <a:blip r:embed="rId3">
            <a:alphaModFix/>
          </a:blip>
          <a:srcRect l="27777" t="2669" r="9107" b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 idx="4294967295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2" name="Google Shape;112;p20"/>
          <p:cNvSpPr txBox="1">
            <a:spLocks noGrp="1"/>
          </p:cNvSpPr>
          <p:nvPr>
            <p:ph type="body" idx="4294967295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Microsoft Macintosh PowerPoint</Application>
  <PresentationFormat>On-screen Show (16:9)</PresentationFormat>
  <Paragraphs>30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Roboto</vt:lpstr>
      <vt:lpstr>Arial</vt:lpstr>
      <vt:lpstr>Material</vt:lpstr>
      <vt:lpstr>Team Frist Center</vt:lpstr>
      <vt:lpstr>Section Title</vt:lpstr>
      <vt:lpstr>Intro</vt:lpstr>
      <vt:lpstr>First point</vt:lpstr>
      <vt:lpstr>Second point</vt:lpstr>
      <vt:lpstr>xx%</vt:lpstr>
      <vt:lpstr>Final point</vt:lpstr>
      <vt:lpstr>“This is a super-important quote”</vt:lpstr>
      <vt:lpstr>This is the most important takeaway that everyone has to remember.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Frist Center</dc:title>
  <cp:lastModifiedBy>Kaiden, Chandler</cp:lastModifiedBy>
  <cp:revision>1</cp:revision>
  <dcterms:modified xsi:type="dcterms:W3CDTF">2021-08-12T14:31:19Z</dcterms:modified>
</cp:coreProperties>
</file>